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</p:sldIdLst>
  <p:sldSz cx="24384000" cy="13716000"/>
  <p:notesSz cx="6858000" cy="9144000"/>
  <p:embeddedFontLst>
    <p:embeddedFont>
      <p:font typeface="Helvetica Neue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088D76B9-29DE-46B2-9A80-C605009CE66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7"/>
            <p14:sldId id="278"/>
            <p14:sldId id="266"/>
            <p14:sldId id="267"/>
            <p14:sldId id="268"/>
            <p14:sldId id="269"/>
            <p14:sldId id="271"/>
            <p14:sldId id="272"/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869f4f2c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869f4f2c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69f4f2c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69f4f2cf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ecea56a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ecea56a3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Char char="•"/>
            </a:pPr>
            <a:r>
              <a:rPr lang="de-DE" sz="4200" dirty="0"/>
              <a:t>Umsetzung mit WPF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C#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Benutzeroberfläche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Szenen, Spieler-Objekte und Dialoge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Logik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Spiels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Teams, Spieler und Spielerwerte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Spieler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</a:t>
            </a:r>
            <a:endParaRPr dirty="0"/>
          </a:p>
        </p:txBody>
      </p:sp>
      <p:sp>
        <p:nvSpPr>
          <p:cNvPr id="216" name="Google Shape;216;p29"/>
          <p:cNvSpPr/>
          <p:nvPr/>
        </p:nvSpPr>
        <p:spPr>
          <a:xfrm>
            <a:off x="27621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75752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123882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172013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27621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75752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123882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172013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3"/>
          </p:nvPr>
        </p:nvSpPr>
        <p:spPr>
          <a:xfrm>
            <a:off x="1905000" y="1528000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Use-Case-Diagramm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0" y="3202039"/>
            <a:ext cx="13563600" cy="100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Benutzerdefiniert</PresentationFormat>
  <Paragraphs>98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95</cp:revision>
  <dcterms:modified xsi:type="dcterms:W3CDTF">2026-02-17T11:32:09Z</dcterms:modified>
</cp:coreProperties>
</file>